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1"/>
  </p:notesMasterIdLst>
  <p:handoutMasterIdLst>
    <p:handoutMasterId r:id="rId22"/>
  </p:handoutMasterIdLst>
  <p:sldIdLst>
    <p:sldId id="1720" r:id="rId6"/>
    <p:sldId id="1935" r:id="rId7"/>
    <p:sldId id="1933" r:id="rId8"/>
    <p:sldId id="1940" r:id="rId9"/>
    <p:sldId id="1941" r:id="rId10"/>
    <p:sldId id="1948" r:id="rId11"/>
    <p:sldId id="1934" r:id="rId12"/>
    <p:sldId id="1936" r:id="rId13"/>
    <p:sldId id="1939" r:id="rId14"/>
    <p:sldId id="1945" r:id="rId15"/>
    <p:sldId id="1943" r:id="rId16"/>
    <p:sldId id="1942" r:id="rId17"/>
    <p:sldId id="1946" r:id="rId18"/>
    <p:sldId id="1929" r:id="rId19"/>
    <p:sldId id="1532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A0FF"/>
    <a:srgbClr val="BB8AF3"/>
    <a:srgbClr val="107C10"/>
    <a:srgbClr val="E6E6E6"/>
    <a:srgbClr val="5C2D91"/>
    <a:srgbClr val="0D0D0D"/>
    <a:srgbClr val="0078D4"/>
    <a:srgbClr val="0000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75102" autoAdjust="0"/>
  </p:normalViewPr>
  <p:slideViewPr>
    <p:cSldViewPr snapToGrid="0">
      <p:cViewPr varScale="1">
        <p:scale>
          <a:sx n="94" d="100"/>
          <a:sy n="94" d="100"/>
        </p:scale>
        <p:origin x="1592" y="20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20DE659F-566F-4818-B962-84D8F4F76505}"/>
    <pc:docChg chg="undo redo custSel mod addSld delSld modSld sldOrd">
      <pc:chgData name="Daniel Roth" userId="02261a5d-b764-49c2-b6b6-041bd43f80dd" providerId="ADAL" clId="{20DE659F-566F-4818-B962-84D8F4F76505}" dt="2019-04-02T19:51:27.932" v="4024"/>
      <pc:docMkLst>
        <pc:docMk/>
      </pc:docMkLst>
      <pc:sldChg chg="addSp delSp modSp add">
        <pc:chgData name="Daniel Roth" userId="02261a5d-b764-49c2-b6b6-041bd43f80dd" providerId="ADAL" clId="{20DE659F-566F-4818-B962-84D8F4F76505}" dt="2019-04-02T05:03:26.071" v="4006" actId="1036"/>
        <pc:sldMkLst>
          <pc:docMk/>
          <pc:sldMk cId="309666869" sldId="1929"/>
        </pc:sldMkLst>
        <pc:spChg chg="mod">
          <ac:chgData name="Daniel Roth" userId="02261a5d-b764-49c2-b6b6-041bd43f80dd" providerId="ADAL" clId="{20DE659F-566F-4818-B962-84D8F4F76505}" dt="2019-04-01T23:52:32.293" v="3204" actId="20577"/>
          <ac:spMkLst>
            <pc:docMk/>
            <pc:sldMk cId="309666869" sldId="1929"/>
            <ac:spMk id="2" creationId="{250AD103-FC58-4789-8E04-CA65F0858560}"/>
          </ac:spMkLst>
        </pc:spChg>
        <pc:spChg chg="mod">
          <ac:chgData name="Daniel Roth" userId="02261a5d-b764-49c2-b6b6-041bd43f80dd" providerId="ADAL" clId="{20DE659F-566F-4818-B962-84D8F4F76505}" dt="2019-04-01T23:56:30.632" v="3459" actId="20577"/>
          <ac:spMkLst>
            <pc:docMk/>
            <pc:sldMk cId="309666869" sldId="1929"/>
            <ac:spMk id="3" creationId="{234F29DA-3D6F-4114-A7FB-FC83837ABDA3}"/>
          </ac:spMkLst>
        </pc:spChg>
        <pc:grpChg chg="mod">
          <ac:chgData name="Daniel Roth" userId="02261a5d-b764-49c2-b6b6-041bd43f80dd" providerId="ADAL" clId="{20DE659F-566F-4818-B962-84D8F4F76505}" dt="2019-04-02T04:54:53.660" v="3793" actId="27803"/>
          <ac:grpSpMkLst>
            <pc:docMk/>
            <pc:sldMk cId="309666869" sldId="1929"/>
            <ac:grpSpMk id="14" creationId="{9C6C2FBA-0380-4DBB-93DE-62EEA54A2709}"/>
          </ac:grpSpMkLst>
        </pc:grpChg>
        <pc:picChg chg="add del mod">
          <ac:chgData name="Daniel Roth" userId="02261a5d-b764-49c2-b6b6-041bd43f80dd" providerId="ADAL" clId="{20DE659F-566F-4818-B962-84D8F4F76505}" dt="2019-04-02T04:52:13.547" v="3779" actId="478"/>
          <ac:picMkLst>
            <pc:docMk/>
            <pc:sldMk cId="309666869" sldId="1929"/>
            <ac:picMk id="5" creationId="{7B582065-75F4-41B7-923F-351A29ABE38A}"/>
          </ac:picMkLst>
        </pc:picChg>
        <pc:picChg chg="add del mod">
          <ac:chgData name="Daniel Roth" userId="02261a5d-b764-49c2-b6b6-041bd43f80dd" providerId="ADAL" clId="{20DE659F-566F-4818-B962-84D8F4F76505}" dt="2019-04-02T04:52:13.547" v="3779" actId="478"/>
          <ac:picMkLst>
            <pc:docMk/>
            <pc:sldMk cId="309666869" sldId="1929"/>
            <ac:picMk id="7" creationId="{986441FE-B53E-40FF-B5B2-B93A4C4F5D42}"/>
          </ac:picMkLst>
        </pc:picChg>
        <pc:picChg chg="add del mod">
          <ac:chgData name="Daniel Roth" userId="02261a5d-b764-49c2-b6b6-041bd43f80dd" providerId="ADAL" clId="{20DE659F-566F-4818-B962-84D8F4F76505}" dt="2019-04-02T05:03:03.483" v="3958" actId="1038"/>
          <ac:picMkLst>
            <pc:docMk/>
            <pc:sldMk cId="309666869" sldId="1929"/>
            <ac:picMk id="9" creationId="{9C6C2FBA-0380-4DBB-93DE-62EEA54A2709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1" creationId="{CD87C906-EF19-4C6A-B641-AC3702F93693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2" creationId="{AD1F20BF-0D85-483B-978A-E7BC58193D41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3" creationId="{09385613-2C5F-44F1-853C-C7E413C399EF}"/>
          </ac:picMkLst>
        </pc:picChg>
        <pc:picChg chg="add del mod">
          <ac:chgData name="Daniel Roth" userId="02261a5d-b764-49c2-b6b6-041bd43f80dd" providerId="ADAL" clId="{20DE659F-566F-4818-B962-84D8F4F76505}" dt="2019-04-02T04:56:50.920" v="3815" actId="478"/>
          <ac:picMkLst>
            <pc:docMk/>
            <pc:sldMk cId="309666869" sldId="1929"/>
            <ac:picMk id="20" creationId="{9F1FD0F4-5BBF-48D6-8757-9D61BCE822CD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1" creationId="{E2766B0B-75A4-46BA-89E6-4DF68786DEAA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2" creationId="{95D05860-08BC-4654-ABD2-74B22F548D15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3" creationId="{C807C45C-34CF-4CAE-8A3B-80D1D6BD2E46}"/>
          </ac:picMkLst>
        </pc:picChg>
      </pc:sldChg>
      <pc:sldChg chg="addSp delSp modSp add mod setBg setClrOvrMap">
        <pc:chgData name="Daniel Roth" userId="02261a5d-b764-49c2-b6b6-041bd43f80dd" providerId="ADAL" clId="{20DE659F-566F-4818-B962-84D8F4F76505}" dt="2019-04-02T04:47:47.614" v="3764" actId="1036"/>
        <pc:sldMkLst>
          <pc:docMk/>
          <pc:sldMk cId="3803692779" sldId="1933"/>
        </pc:sldMkLst>
        <pc:spChg chg="mod">
          <ac:chgData name="Daniel Roth" userId="02261a5d-b764-49c2-b6b6-041bd43f80dd" providerId="ADAL" clId="{20DE659F-566F-4818-B962-84D8F4F76505}" dt="2019-04-01T23:01:09.285" v="2002" actId="20577"/>
          <ac:spMkLst>
            <pc:docMk/>
            <pc:sldMk cId="3803692779" sldId="1933"/>
            <ac:spMk id="2" creationId="{34C7027B-8B2B-4E43-98E4-694E71D72187}"/>
          </ac:spMkLst>
        </pc:spChg>
        <pc:spChg chg="add del mod">
          <ac:chgData name="Daniel Roth" userId="02261a5d-b764-49c2-b6b6-041bd43f80dd" providerId="ADAL" clId="{20DE659F-566F-4818-B962-84D8F4F76505}" dt="2019-04-01T23:43:28.548" v="2888" actId="114"/>
          <ac:spMkLst>
            <pc:docMk/>
            <pc:sldMk cId="3803692779" sldId="1933"/>
            <ac:spMk id="3" creationId="{90B0E85C-F67D-4C60-96CF-FE478C62CD37}"/>
          </ac:spMkLst>
        </pc:spChg>
        <pc:spChg chg="add del mod ord">
          <ac:chgData name="Daniel Roth" userId="02261a5d-b764-49c2-b6b6-041bd43f80dd" providerId="ADAL" clId="{20DE659F-566F-4818-B962-84D8F4F76505}" dt="2019-04-02T04:44:25.175" v="3707" actId="478"/>
          <ac:spMkLst>
            <pc:docMk/>
            <pc:sldMk cId="3803692779" sldId="1933"/>
            <ac:spMk id="6" creationId="{22BC80EB-28A1-4462-A030-7FE44E6CAA23}"/>
          </ac:spMkLst>
        </pc:spChg>
        <pc:spChg chg="add mod ord">
          <ac:chgData name="Daniel Roth" userId="02261a5d-b764-49c2-b6b6-041bd43f80dd" providerId="ADAL" clId="{20DE659F-566F-4818-B962-84D8F4F76505}" dt="2019-04-02T04:43:03.052" v="3703" actId="14100"/>
          <ac:spMkLst>
            <pc:docMk/>
            <pc:sldMk cId="3803692779" sldId="1933"/>
            <ac:spMk id="9" creationId="{7780F773-9E1D-4358-9AD8-5F608B50CD18}"/>
          </ac:spMkLst>
        </pc:spChg>
        <pc:spChg chg="add del">
          <ac:chgData name="Daniel Roth" userId="02261a5d-b764-49c2-b6b6-041bd43f80dd" providerId="ADAL" clId="{20DE659F-566F-4818-B962-84D8F4F76505}" dt="2019-04-01T22:53:45.520" v="1737" actId="26606"/>
          <ac:spMkLst>
            <pc:docMk/>
            <pc:sldMk cId="3803692779" sldId="1933"/>
            <ac:spMk id="10" creationId="{46C2E80F-49A6-4372-B103-219D417A55ED}"/>
          </ac:spMkLst>
        </pc:spChg>
        <pc:spChg chg="add mod">
          <ac:chgData name="Daniel Roth" userId="02261a5d-b764-49c2-b6b6-041bd43f80dd" providerId="ADAL" clId="{20DE659F-566F-4818-B962-84D8F4F76505}" dt="2019-04-02T04:47:47.614" v="3764" actId="1036"/>
          <ac:spMkLst>
            <pc:docMk/>
            <pc:sldMk cId="3803692779" sldId="1933"/>
            <ac:spMk id="12" creationId="{1436D849-DA86-4DA0-83E3-090D0F58368A}"/>
          </ac:spMkLst>
        </pc:spChg>
        <pc:graphicFrameChg chg="add del">
          <ac:chgData name="Daniel Roth" userId="02261a5d-b764-49c2-b6b6-041bd43f80dd" providerId="ADAL" clId="{20DE659F-566F-4818-B962-84D8F4F76505}" dt="2019-04-01T22:53:02.071" v="1733" actId="26606"/>
          <ac:graphicFrameMkLst>
            <pc:docMk/>
            <pc:sldMk cId="3803692779" sldId="1933"/>
            <ac:graphicFrameMk id="5" creationId="{55E9AE45-B93C-4590-A522-C367C5BF66C0}"/>
          </ac:graphicFrameMkLst>
        </pc:graphicFrameChg>
        <pc:graphicFrameChg chg="add del">
          <ac:chgData name="Daniel Roth" userId="02261a5d-b764-49c2-b6b6-041bd43f80dd" providerId="ADAL" clId="{20DE659F-566F-4818-B962-84D8F4F76505}" dt="2019-04-01T22:53:38.076" v="1735" actId="26606"/>
          <ac:graphicFrameMkLst>
            <pc:docMk/>
            <pc:sldMk cId="3803692779" sldId="1933"/>
            <ac:graphicFrameMk id="7" creationId="{B57AB8DD-7902-4B63-A3D4-EE76E1429887}"/>
          </ac:graphicFrameMkLst>
        </pc:graphicFrameChg>
        <pc:graphicFrameChg chg="add del">
          <ac:chgData name="Daniel Roth" userId="02261a5d-b764-49c2-b6b6-041bd43f80dd" providerId="ADAL" clId="{20DE659F-566F-4818-B962-84D8F4F76505}" dt="2019-04-01T22:53:45.520" v="1737" actId="26606"/>
          <ac:graphicFrameMkLst>
            <pc:docMk/>
            <pc:sldMk cId="3803692779" sldId="1933"/>
            <ac:graphicFrameMk id="9" creationId="{65570A4D-C9AC-47C8-A8CF-930DB9E10A84}"/>
          </ac:graphicFrameMkLst>
        </pc:graphicFrameChg>
        <pc:picChg chg="add del mod">
          <ac:chgData name="Daniel Roth" userId="02261a5d-b764-49c2-b6b6-041bd43f80dd" providerId="ADAL" clId="{20DE659F-566F-4818-B962-84D8F4F76505}" dt="2019-04-02T04:44:27.372" v="3708" actId="478"/>
          <ac:picMkLst>
            <pc:docMk/>
            <pc:sldMk cId="3803692779" sldId="1933"/>
            <ac:picMk id="5" creationId="{0A2C49B2-4912-4DE5-99CF-F9A575FD4F31}"/>
          </ac:picMkLst>
        </pc:picChg>
        <pc:picChg chg="add del mod">
          <ac:chgData name="Daniel Roth" userId="02261a5d-b764-49c2-b6b6-041bd43f80dd" providerId="ADAL" clId="{20DE659F-566F-4818-B962-84D8F4F76505}" dt="2019-04-02T04:44:21.041" v="3706" actId="478"/>
          <ac:picMkLst>
            <pc:docMk/>
            <pc:sldMk cId="3803692779" sldId="1933"/>
            <ac:picMk id="8" creationId="{F49C597E-E597-4BF6-B367-68076718115B}"/>
          </ac:picMkLst>
        </pc:picChg>
        <pc:picChg chg="add mod">
          <ac:chgData name="Daniel Roth" userId="02261a5d-b764-49c2-b6b6-041bd43f80dd" providerId="ADAL" clId="{20DE659F-566F-4818-B962-84D8F4F76505}" dt="2019-04-02T04:47:47.614" v="3764" actId="1036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">
        <pc:chgData name="Daniel Roth" userId="02261a5d-b764-49c2-b6b6-041bd43f80dd" providerId="ADAL" clId="{20DE659F-566F-4818-B962-84D8F4F76505}" dt="2019-04-02T04:33:27.380" v="3622" actId="207"/>
        <pc:sldMkLst>
          <pc:docMk/>
          <pc:sldMk cId="277328158" sldId="1934"/>
        </pc:sldMkLst>
        <pc:spChg chg="mod">
          <ac:chgData name="Daniel Roth" userId="02261a5d-b764-49c2-b6b6-041bd43f80dd" providerId="ADAL" clId="{20DE659F-566F-4818-B962-84D8F4F76505}" dt="2019-04-01T22:54:18.696" v="1800" actId="20577"/>
          <ac:spMkLst>
            <pc:docMk/>
            <pc:sldMk cId="277328158" sldId="1934"/>
            <ac:spMk id="2" creationId="{8CC54B51-9F32-4674-ABDC-4745D6A6FB56}"/>
          </ac:spMkLst>
        </pc:spChg>
        <pc:spChg chg="mod">
          <ac:chgData name="Daniel Roth" userId="02261a5d-b764-49c2-b6b6-041bd43f80dd" providerId="ADAL" clId="{20DE659F-566F-4818-B962-84D8F4F76505}" dt="2019-04-01T22:54:37.993" v="1807" actId="20577"/>
          <ac:spMkLst>
            <pc:docMk/>
            <pc:sldMk cId="277328158" sldId="1934"/>
            <ac:spMk id="3" creationId="{A7C357A8-5BE6-43CB-A3DE-7A8612D04836}"/>
          </ac:spMkLst>
        </pc:spChg>
        <pc:spChg chg="add mod">
          <ac:chgData name="Daniel Roth" userId="02261a5d-b764-49c2-b6b6-041bd43f80dd" providerId="ADAL" clId="{20DE659F-566F-4818-B962-84D8F4F76505}" dt="2019-04-02T04:32:08.774" v="3615" actId="1076"/>
          <ac:spMkLst>
            <pc:docMk/>
            <pc:sldMk cId="277328158" sldId="1934"/>
            <ac:spMk id="8" creationId="{7069D8AA-0482-4D1D-B5CB-45A5C3AA5C74}"/>
          </ac:spMkLst>
        </pc:spChg>
        <pc:spChg chg="add del mod">
          <ac:chgData name="Daniel Roth" userId="02261a5d-b764-49c2-b6b6-041bd43f80dd" providerId="ADAL" clId="{20DE659F-566F-4818-B962-84D8F4F76505}" dt="2019-04-02T04:31:17.783" v="3586"/>
          <ac:spMkLst>
            <pc:docMk/>
            <pc:sldMk cId="277328158" sldId="1934"/>
            <ac:spMk id="9" creationId="{A799356F-8286-46A4-9EA5-E652F41C8850}"/>
          </ac:spMkLst>
        </pc:spChg>
        <pc:spChg chg="add mod">
          <ac:chgData name="Daniel Roth" userId="02261a5d-b764-49c2-b6b6-041bd43f80dd" providerId="ADAL" clId="{20DE659F-566F-4818-B962-84D8F4F76505}" dt="2019-04-02T04:31:54.966" v="3613" actId="1038"/>
          <ac:spMkLst>
            <pc:docMk/>
            <pc:sldMk cId="277328158" sldId="1934"/>
            <ac:spMk id="10" creationId="{2C03FB80-D360-4C68-99D8-1CB21F59653C}"/>
          </ac:spMkLst>
        </pc:spChg>
        <pc:picChg chg="add mod">
          <ac:chgData name="Daniel Roth" userId="02261a5d-b764-49c2-b6b6-041bd43f80dd" providerId="ADAL" clId="{20DE659F-566F-4818-B962-84D8F4F76505}" dt="2019-04-02T04:33:27.380" v="3622" actId="207"/>
          <ac:picMkLst>
            <pc:docMk/>
            <pc:sldMk cId="277328158" sldId="1934"/>
            <ac:picMk id="5" creationId="{D5B57992-0FDF-4F2F-9E77-1BFE6C265E9A}"/>
          </ac:picMkLst>
        </pc:picChg>
        <pc:picChg chg="add mod">
          <ac:chgData name="Daniel Roth" userId="02261a5d-b764-49c2-b6b6-041bd43f80dd" providerId="ADAL" clId="{20DE659F-566F-4818-B962-84D8F4F76505}" dt="2019-04-02T04:33:27.380" v="3622" actId="207"/>
          <ac:picMkLst>
            <pc:docMk/>
            <pc:sldMk cId="277328158" sldId="1934"/>
            <ac:picMk id="7" creationId="{15EEA839-E5E7-450F-A24C-E5A074F0AB09}"/>
          </ac:picMkLst>
        </pc:picChg>
        <pc:picChg chg="add del mod">
          <ac:chgData name="Daniel Roth" userId="02261a5d-b764-49c2-b6b6-041bd43f80dd" providerId="ADAL" clId="{20DE659F-566F-4818-B962-84D8F4F76505}" dt="2019-04-02T04:32:56.421" v="3620" actId="478"/>
          <ac:picMkLst>
            <pc:docMk/>
            <pc:sldMk cId="277328158" sldId="1934"/>
            <ac:picMk id="11" creationId="{CBF29B20-566A-444A-9229-CA7E9E6F2644}"/>
          </ac:picMkLst>
        </pc:picChg>
      </pc:sldChg>
      <pc:sldChg chg="addSp delSp modSp add">
        <pc:chgData name="Daniel Roth" userId="02261a5d-b764-49c2-b6b6-041bd43f80dd" providerId="ADAL" clId="{20DE659F-566F-4818-B962-84D8F4F76505}" dt="2019-04-02T15:20:44.711" v="4021" actId="20577"/>
        <pc:sldMkLst>
          <pc:docMk/>
          <pc:sldMk cId="1604343935" sldId="1935"/>
        </pc:sldMkLst>
        <pc:spChg chg="mod">
          <ac:chgData name="Daniel Roth" userId="02261a5d-b764-49c2-b6b6-041bd43f80dd" providerId="ADAL" clId="{20DE659F-566F-4818-B962-84D8F4F76505}" dt="2019-04-01T23:21:59.197" v="2193"/>
          <ac:spMkLst>
            <pc:docMk/>
            <pc:sldMk cId="1604343935" sldId="1935"/>
            <ac:spMk id="2" creationId="{56BB3897-5A33-47DF-986B-21C74BFFDE2B}"/>
          </ac:spMkLst>
        </pc:spChg>
        <pc:spChg chg="mod">
          <ac:chgData name="Daniel Roth" userId="02261a5d-b764-49c2-b6b6-041bd43f80dd" providerId="ADAL" clId="{20DE659F-566F-4818-B962-84D8F4F76505}" dt="2019-04-02T15:20:44.711" v="4021" actId="20577"/>
          <ac:spMkLst>
            <pc:docMk/>
            <pc:sldMk cId="1604343935" sldId="1935"/>
            <ac:spMk id="3" creationId="{2DDEC8BE-6257-4CDE-AD7A-07EB251E08FF}"/>
          </ac:spMkLst>
        </pc:spChg>
        <pc:spChg chg="add del">
          <ac:chgData name="Daniel Roth" userId="02261a5d-b764-49c2-b6b6-041bd43f80dd" providerId="ADAL" clId="{20DE659F-566F-4818-B962-84D8F4F76505}" dt="2019-04-02T04:23:28.162" v="3474"/>
          <ac:spMkLst>
            <pc:docMk/>
            <pc:sldMk cId="1604343935" sldId="1935"/>
            <ac:spMk id="6" creationId="{B030A61D-2243-4592-BBFB-9CFF53AFEF17}"/>
          </ac:spMkLst>
        </pc:spChg>
        <pc:spChg chg="add del">
          <ac:chgData name="Daniel Roth" userId="02261a5d-b764-49c2-b6b6-041bd43f80dd" providerId="ADAL" clId="{20DE659F-566F-4818-B962-84D8F4F76505}" dt="2019-04-02T04:23:38.811" v="3482"/>
          <ac:spMkLst>
            <pc:docMk/>
            <pc:sldMk cId="1604343935" sldId="1935"/>
            <ac:spMk id="7" creationId="{313D4D4F-8EF6-48E3-B958-078EBDF5D990}"/>
          </ac:spMkLst>
        </pc:spChg>
        <pc:spChg chg="add del mod">
          <ac:chgData name="Daniel Roth" userId="02261a5d-b764-49c2-b6b6-041bd43f80dd" providerId="ADAL" clId="{20DE659F-566F-4818-B962-84D8F4F76505}" dt="2019-04-02T04:23:49.552" v="3490" actId="478"/>
          <ac:spMkLst>
            <pc:docMk/>
            <pc:sldMk cId="1604343935" sldId="1935"/>
            <ac:spMk id="9" creationId="{63C5A900-CBC1-439D-B060-84E3202ABF36}"/>
          </ac:spMkLst>
        </pc:spChg>
        <pc:spChg chg="add del">
          <ac:chgData name="Daniel Roth" userId="02261a5d-b764-49c2-b6b6-041bd43f80dd" providerId="ADAL" clId="{20DE659F-566F-4818-B962-84D8F4F76505}" dt="2019-04-02T04:23:54.931" v="3494"/>
          <ac:spMkLst>
            <pc:docMk/>
            <pc:sldMk cId="1604343935" sldId="1935"/>
            <ac:spMk id="10" creationId="{C2170567-9865-4FE0-B19A-CC74DEA2081E}"/>
          </ac:spMkLst>
        </pc:spChg>
        <pc:picChg chg="add mod modCrop">
          <ac:chgData name="Daniel Roth" userId="02261a5d-b764-49c2-b6b6-041bd43f80dd" providerId="ADAL" clId="{20DE659F-566F-4818-B962-84D8F4F76505}" dt="2019-04-02T04:24:59.877" v="3501" actId="196"/>
          <ac:picMkLst>
            <pc:docMk/>
            <pc:sldMk cId="1604343935" sldId="1935"/>
            <ac:picMk id="5" creationId="{93CA3D0C-9474-4684-BE78-34F78AE09C46}"/>
          </ac:picMkLst>
        </pc:picChg>
        <pc:picChg chg="add del mod">
          <ac:chgData name="Daniel Roth" userId="02261a5d-b764-49c2-b6b6-041bd43f80dd" providerId="ADAL" clId="{20DE659F-566F-4818-B962-84D8F4F76505}" dt="2019-04-02T04:23:43.171" v="3486"/>
          <ac:picMkLst>
            <pc:docMk/>
            <pc:sldMk cId="1604343935" sldId="1935"/>
            <ac:picMk id="8" creationId="{1206DFF3-37CD-4750-963D-7E34B7660E69}"/>
          </ac:picMkLst>
        </pc:picChg>
        <pc:picChg chg="add del mod">
          <ac:chgData name="Daniel Roth" userId="02261a5d-b764-49c2-b6b6-041bd43f80dd" providerId="ADAL" clId="{20DE659F-566F-4818-B962-84D8F4F76505}" dt="2019-04-02T04:24:21.207" v="3497" actId="478"/>
          <ac:picMkLst>
            <pc:docMk/>
            <pc:sldMk cId="1604343935" sldId="1935"/>
            <ac:picMk id="11" creationId="{16E65D6D-F786-4089-AE5A-3F03E0DF8729}"/>
          </ac:picMkLst>
        </pc:picChg>
        <pc:picChg chg="add mod">
          <ac:chgData name="Daniel Roth" userId="02261a5d-b764-49c2-b6b6-041bd43f80dd" providerId="ADAL" clId="{20DE659F-566F-4818-B962-84D8F4F76505}" dt="2019-04-02T04:25:45.714" v="3514" actId="1035"/>
          <ac:picMkLst>
            <pc:docMk/>
            <pc:sldMk cId="1604343935" sldId="1935"/>
            <ac:picMk id="13" creationId="{C7450B30-53EA-492C-9686-5D46A309A0B8}"/>
          </ac:picMkLst>
        </pc:picChg>
      </pc:sldChg>
      <pc:sldChg chg="modSp add modNotesTx">
        <pc:chgData name="Daniel Roth" userId="02261a5d-b764-49c2-b6b6-041bd43f80dd" providerId="ADAL" clId="{20DE659F-566F-4818-B962-84D8F4F76505}" dt="2019-04-02T04:59:31.891" v="3821" actId="20577"/>
        <pc:sldMkLst>
          <pc:docMk/>
          <pc:sldMk cId="555203103" sldId="1936"/>
        </pc:sldMkLst>
        <pc:spChg chg="mod">
          <ac:chgData name="Daniel Roth" userId="02261a5d-b764-49c2-b6b6-041bd43f80dd" providerId="ADAL" clId="{20DE659F-566F-4818-B962-84D8F4F76505}" dt="2019-04-01T23:49:38.141" v="3143" actId="20577"/>
          <ac:spMkLst>
            <pc:docMk/>
            <pc:sldMk cId="555203103" sldId="1936"/>
            <ac:spMk id="2" creationId="{B53B5666-ED46-45C2-929F-42FF1D41C007}"/>
          </ac:spMkLst>
        </pc:spChg>
        <pc:spChg chg="mod">
          <ac:chgData name="Daniel Roth" userId="02261a5d-b764-49c2-b6b6-041bd43f80dd" providerId="ADAL" clId="{20DE659F-566F-4818-B962-84D8F4F76505}" dt="2019-04-01T23:22:47.949" v="2218" actId="20577"/>
          <ac:spMkLst>
            <pc:docMk/>
            <pc:sldMk cId="555203103" sldId="1936"/>
            <ac:spMk id="3" creationId="{3E6BC3FD-E714-4A00-848A-063FFA39696A}"/>
          </ac:spMkLst>
        </pc:spChg>
      </pc:sldChg>
    </pc:docChg>
  </pc:docChgLst>
  <pc:docChgLst>
    <pc:chgData name="Scott Dockendorf" userId="4a0f6346-05ca-4bca-b8e5-b8d6481eb189" providerId="ADAL" clId="{5784B85E-5669-8C49-9B04-DA3534159485}"/>
    <pc:docChg chg="delSld">
      <pc:chgData name="Scott Dockendorf" userId="4a0f6346-05ca-4bca-b8e5-b8d6481eb189" providerId="ADAL" clId="{5784B85E-5669-8C49-9B04-DA3534159485}" dt="2019-05-09T09:44:29.511" v="0" actId="2696"/>
      <pc:docMkLst>
        <pc:docMk/>
      </pc:docMkLst>
      <pc:sldChg chg="del">
        <pc:chgData name="Scott Dockendorf" userId="4a0f6346-05ca-4bca-b8e5-b8d6481eb189" providerId="ADAL" clId="{5784B85E-5669-8C49-9B04-DA3534159485}" dt="2019-05-09T09:44:29.511" v="0" actId="2696"/>
        <pc:sldMkLst>
          <pc:docMk/>
          <pc:sldMk cId="416718318" sldId="19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5/9/19 4:43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5/9/19 4:43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5/9/19 4:43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project template</a:t>
            </a:r>
          </a:p>
          <a:p>
            <a:r>
              <a:rPr lang="en-US" dirty="0"/>
              <a:t>In-process hosting</a:t>
            </a:r>
          </a:p>
          <a:p>
            <a:r>
              <a:rPr lang="en-US" dirty="0"/>
              <a:t>HTTP/2</a:t>
            </a:r>
          </a:p>
          <a:p>
            <a:r>
              <a:rPr lang="en-US" dirty="0"/>
              <a:t>API conventions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8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Collapses if statements &amp; Reduces branching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0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5/9/19 4:43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5/9/19 4:43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hyperlink" Target="https://visualstudio.com/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https://dot.net/" TargetMode="External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56626&amp;picture=cardboard-box-white-backgroun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/dotnet-core/3.0" TargetMode="External"/><Relationship Id="rId2" Type="http://schemas.openxmlformats.org/officeDocument/2006/relationships/hyperlink" Target="https://visualstudio.microsoft.com/downloa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tif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79778"/>
            <a:ext cx="5511800" cy="553998"/>
          </a:xfrm>
        </p:spPr>
        <p:txBody>
          <a:bodyPr/>
          <a:lstStyle/>
          <a:p>
            <a:r>
              <a:rPr lang="en-US" dirty="0"/>
              <a:t>What’s New in C# 8.0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492443"/>
          </a:xfrm>
        </p:spPr>
        <p:txBody>
          <a:bodyPr/>
          <a:lstStyle/>
          <a:p>
            <a:r>
              <a:rPr lang="en-US" sz="1600" i="1" dirty="0"/>
              <a:t>Content originated by Mads Torgersen</a:t>
            </a:r>
          </a:p>
          <a:p>
            <a:r>
              <a:rPr lang="en-US" sz="1600" i="1" dirty="0"/>
              <a:t>Supplemented by Scott Dockendorf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full name today – via Ternary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775C8-1338-AD40-81E3-E75B567E388E}"/>
              </a:ext>
            </a:extLst>
          </p:cNvPr>
          <p:cNvSpPr/>
          <p:nvPr/>
        </p:nvSpPr>
        <p:spPr>
          <a:xfrm>
            <a:off x="204716" y="1345738"/>
            <a:ext cx="117916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GetFullNameALessWordy</a:t>
            </a:r>
            <a:r>
              <a:rPr lang="en-US" sz="2400" dirty="0">
                <a:latin typeface="Consolas" panose="020B0609020204030204" pitchFamily="49" charset="0"/>
              </a:rPr>
              <a:t>(Person p)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this works... 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</a:rPr>
              <a:t>p.MiddleName</a:t>
            </a:r>
            <a:r>
              <a:rPr lang="en-US" sz="2400" dirty="0">
                <a:latin typeface="Consolas" panose="020B0609020204030204" pitchFamily="49" charset="0"/>
              </a:rPr>
              <a:t> !=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?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p.FirstName</a:t>
            </a:r>
            <a:r>
              <a:rPr lang="en-US" sz="2400" dirty="0"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p.MiddleName</a:t>
            </a:r>
            <a:r>
              <a:rPr lang="en-US" sz="2400" dirty="0">
                <a:latin typeface="Consolas" panose="020B0609020204030204" pitchFamily="49" charset="0"/>
              </a:rPr>
              <a:t>[0]}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.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p.LastName</a:t>
            </a:r>
            <a:r>
              <a:rPr lang="en-US" sz="2400" dirty="0"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		: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p.FirstName</a:t>
            </a:r>
            <a:r>
              <a:rPr lang="en-US" sz="2400" dirty="0"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r>
              <a:rPr lang="en-US" sz="2400" dirty="0" err="1">
                <a:latin typeface="Consolas" panose="020B0609020204030204" pitchFamily="49" charset="0"/>
              </a:rPr>
              <a:t>p.LastName</a:t>
            </a:r>
            <a:r>
              <a:rPr lang="en-US" sz="2400" dirty="0"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but what about other scenarios like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FirstName only,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</a:t>
            </a:r>
            <a:r>
              <a:rPr lang="en-US" sz="2400" dirty="0" err="1">
                <a:solidFill>
                  <a:srgbClr val="008000"/>
                </a:solidFill>
                <a:latin typeface="Consolas" panose="020B0609020204030204" pitchFamily="49" charset="0"/>
              </a:rPr>
              <a:t>LastName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only,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First &amp; Middle without Last, </a:t>
            </a: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	// etc..?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5616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8.0 Feature: Recursive Patterns (w/Tuple Patterns)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775C8-1338-AD40-81E3-E75B567E388E}"/>
              </a:ext>
            </a:extLst>
          </p:cNvPr>
          <p:cNvSpPr/>
          <p:nvPr/>
        </p:nvSpPr>
        <p:spPr>
          <a:xfrm>
            <a:off x="723331" y="1345738"/>
            <a:ext cx="10317708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GetFullName</a:t>
            </a:r>
            <a:r>
              <a:rPr lang="en-US" dirty="0">
                <a:latin typeface="Consolas" panose="020B0609020204030204" pitchFamily="49" charset="0"/>
              </a:rPr>
              <a:t>(Person p)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p.FirstName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p.MiddleName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p.LastName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	// Use tuple patterns to return desired value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f,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m,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l):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dirty="0">
                <a:latin typeface="Consolas" panose="020B0609020204030204" pitchFamily="49" charset="0"/>
              </a:rPr>
              <a:t>{f}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{m[0]}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{l}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f,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,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l):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dirty="0">
                <a:latin typeface="Consolas" panose="020B0609020204030204" pitchFamily="49" charset="0"/>
              </a:rPr>
              <a:t>{f}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{l}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f,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m,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dirty="0">
                <a:latin typeface="Consolas" panose="020B0609020204030204" pitchFamily="49" charset="0"/>
              </a:rPr>
              <a:t>{f}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{m}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f,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,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dirty="0">
                <a:latin typeface="Consolas" panose="020B0609020204030204" pitchFamily="49" charset="0"/>
              </a:rPr>
              <a:t>{f}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case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,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,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):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"Person"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default</a:t>
            </a:r>
            <a:r>
              <a:rPr lang="en-US" dirty="0"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700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8.0 Feature: Switch Expressions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775C8-1338-AD40-81E3-E75B567E388E}"/>
              </a:ext>
            </a:extLst>
          </p:cNvPr>
          <p:cNvSpPr/>
          <p:nvPr/>
        </p:nvSpPr>
        <p:spPr>
          <a:xfrm>
            <a:off x="723331" y="1345738"/>
            <a:ext cx="103177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</a:rPr>
              <a:t>p.FirstName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p.MiddleName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p.LastName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m,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l)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{m[0]}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{l}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l)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{l}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m,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   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{m}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   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   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"Person"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594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8.0 Syntax “Sugar”: </a:t>
            </a:r>
            <a:r>
              <a:rPr lang="en-US" dirty="0" err="1"/>
              <a:t>Implicitedly</a:t>
            </a:r>
            <a:r>
              <a:rPr lang="en-US" dirty="0"/>
              <a:t>-typed New Expressions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775C8-1338-AD40-81E3-E75B567E388E}"/>
              </a:ext>
            </a:extLst>
          </p:cNvPr>
          <p:cNvSpPr/>
          <p:nvPr/>
        </p:nvSpPr>
        <p:spPr>
          <a:xfrm>
            <a:off x="723331" y="1345738"/>
            <a:ext cx="103177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NEW C# 8.0 FEATURE:  SWITCH EXPRESSIONS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</a:rPr>
              <a:t>p.FirstName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p.MiddleName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p.LastName</a:t>
            </a:r>
            <a:r>
              <a:rPr lang="en-US" sz="2400" dirty="0"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m,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l)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{m[0]}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{l}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l)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{l}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m,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{m}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2400" dirty="0">
                <a:latin typeface="Consolas" panose="020B0609020204030204" pitchFamily="49" charset="0"/>
              </a:rPr>
              <a:t> f,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sz="2400" dirty="0">
                <a:latin typeface="Consolas" panose="020B0609020204030204" pitchFamily="49" charset="0"/>
              </a:rPr>
              <a:t>{f}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,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</a:rPr>
              <a:t>) =&gt;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"Person"</a:t>
            </a:r>
            <a:r>
              <a:rPr lang="en-US" sz="2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};</a:t>
            </a:r>
          </a:p>
          <a:p>
            <a:endParaRPr lang="en-US" sz="240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3749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D103-FC58-4789-8E04-CA65F085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.NET Core &amp; Visual Studio 2019 today!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F29DA-3D6F-4114-A7FB-FC83837AB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en-US" dirty="0"/>
              <a:t>Visual Studio 2019: </a:t>
            </a:r>
            <a:r>
              <a:rPr lang="en-US" dirty="0">
                <a:hlinkClick r:id="rId3"/>
              </a:rPr>
              <a:t>https://visualstudio.com</a:t>
            </a:r>
            <a:r>
              <a:rPr lang="en-US" dirty="0"/>
              <a:t> </a:t>
            </a:r>
          </a:p>
          <a:p>
            <a:r>
              <a:rPr lang="en-US" dirty="0"/>
              <a:t>.NET Core: </a:t>
            </a:r>
            <a:r>
              <a:rPr lang="en-US" dirty="0">
                <a:hlinkClick r:id="rId4"/>
              </a:rPr>
              <a:t>https://dot.net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Graphic 8" descr="Firecracker">
            <a:extLst>
              <a:ext uri="{FF2B5EF4-FFF2-40B4-BE49-F238E27FC236}">
                <a16:creationId xmlns:a16="http://schemas.microsoft.com/office/drawing/2014/main" id="{9C6C2FBA-0380-4DBB-93DE-62EEA54A2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722614" y="6196263"/>
            <a:ext cx="801678" cy="801678"/>
          </a:xfrm>
          <a:prstGeom prst="rect">
            <a:avLst/>
          </a:prstGeom>
        </p:spPr>
      </p:pic>
      <p:pic>
        <p:nvPicPr>
          <p:cNvPr id="11" name="Graphic 10" descr="Fireworks">
            <a:extLst>
              <a:ext uri="{FF2B5EF4-FFF2-40B4-BE49-F238E27FC236}">
                <a16:creationId xmlns:a16="http://schemas.microsoft.com/office/drawing/2014/main" id="{CD87C906-EF19-4C6A-B641-AC3702F93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5838" y="1922239"/>
            <a:ext cx="4142874" cy="4142874"/>
          </a:xfrm>
          <a:prstGeom prst="rect">
            <a:avLst/>
          </a:prstGeom>
        </p:spPr>
      </p:pic>
      <p:pic>
        <p:nvPicPr>
          <p:cNvPr id="12" name="Graphic 11" descr="Fireworks">
            <a:extLst>
              <a:ext uri="{FF2B5EF4-FFF2-40B4-BE49-F238E27FC236}">
                <a16:creationId xmlns:a16="http://schemas.microsoft.com/office/drawing/2014/main" id="{AD1F20BF-0D85-483B-978A-E7BC58193D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9413" y="4078706"/>
            <a:ext cx="1067995" cy="1067995"/>
          </a:xfrm>
          <a:prstGeom prst="rect">
            <a:avLst/>
          </a:prstGeom>
        </p:spPr>
      </p:pic>
      <p:pic>
        <p:nvPicPr>
          <p:cNvPr id="13" name="Graphic 12" descr="Fireworks">
            <a:extLst>
              <a:ext uri="{FF2B5EF4-FFF2-40B4-BE49-F238E27FC236}">
                <a16:creationId xmlns:a16="http://schemas.microsoft.com/office/drawing/2014/main" id="{09385613-2C5F-44F1-853C-C7E413C39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62879" y="4612703"/>
            <a:ext cx="1067995" cy="1067995"/>
          </a:xfrm>
          <a:prstGeom prst="rect">
            <a:avLst/>
          </a:prstGeom>
        </p:spPr>
      </p:pic>
      <p:pic>
        <p:nvPicPr>
          <p:cNvPr id="21" name="Graphic 20" descr="Fireworks">
            <a:extLst>
              <a:ext uri="{FF2B5EF4-FFF2-40B4-BE49-F238E27FC236}">
                <a16:creationId xmlns:a16="http://schemas.microsoft.com/office/drawing/2014/main" id="{E2766B0B-75A4-46BA-89E6-4DF68786D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7817" y="1922239"/>
            <a:ext cx="4142874" cy="4142874"/>
          </a:xfrm>
          <a:prstGeom prst="rect">
            <a:avLst/>
          </a:prstGeom>
        </p:spPr>
      </p:pic>
      <p:pic>
        <p:nvPicPr>
          <p:cNvPr id="22" name="Graphic 21" descr="Fireworks">
            <a:extLst>
              <a:ext uri="{FF2B5EF4-FFF2-40B4-BE49-F238E27FC236}">
                <a16:creationId xmlns:a16="http://schemas.microsoft.com/office/drawing/2014/main" id="{95D05860-08BC-4654-ABD2-74B22F548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1392" y="4078706"/>
            <a:ext cx="1067995" cy="1067995"/>
          </a:xfrm>
          <a:prstGeom prst="rect">
            <a:avLst/>
          </a:prstGeom>
        </p:spPr>
      </p:pic>
      <p:pic>
        <p:nvPicPr>
          <p:cNvPr id="23" name="Graphic 22" descr="Fireworks">
            <a:extLst>
              <a:ext uri="{FF2B5EF4-FFF2-40B4-BE49-F238E27FC236}">
                <a16:creationId xmlns:a16="http://schemas.microsoft.com/office/drawing/2014/main" id="{C807C45C-34CF-4CAE-8A3B-80D1D6BD2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54858" y="4612703"/>
            <a:ext cx="1067995" cy="10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8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 dirty="0"/>
              <a:t>C# 8 Availability</a:t>
            </a:r>
          </a:p>
          <a:p>
            <a:r>
              <a:rPr lang="en-US" dirty="0"/>
              <a:t>New Features</a:t>
            </a:r>
          </a:p>
          <a:p>
            <a:r>
              <a:rPr lang="en-US" dirty="0"/>
              <a:t>References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93CA3D0C-9474-4684-BE78-34F78AE0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5" t="14957" r="10663" b="3859"/>
          <a:stretch/>
        </p:blipFill>
        <p:spPr>
          <a:xfrm flipH="1">
            <a:off x="6095650" y="2743200"/>
            <a:ext cx="4619625" cy="3657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50B30-53EA-492C-9686-5D46A309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7548" y="4773287"/>
            <a:ext cx="1204430" cy="12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3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C# 8.0 Availability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177980" cy="4653582"/>
          </a:xfrm>
        </p:spPr>
        <p:txBody>
          <a:bodyPr/>
          <a:lstStyle/>
          <a:p>
            <a:r>
              <a:rPr lang="en-US" sz="2400" dirty="0"/>
              <a:t>Currently in Preview status with </a:t>
            </a:r>
            <a:r>
              <a:rPr lang="en-US" sz="2400" dirty="0" err="1"/>
              <a:t>.net</a:t>
            </a:r>
            <a:r>
              <a:rPr lang="en-US" sz="2400" dirty="0"/>
              <a:t> Core 3.0 (Preview 5)</a:t>
            </a:r>
          </a:p>
          <a:p>
            <a:r>
              <a:rPr lang="en-US" sz="2400" dirty="0"/>
              <a:t>Requires Visual Studio 2019</a:t>
            </a:r>
          </a:p>
          <a:p>
            <a:r>
              <a:rPr lang="en-US" sz="2400" dirty="0" err="1">
                <a:solidFill>
                  <a:schemeClr val="accent2"/>
                </a:solidFill>
              </a:rPr>
              <a:t>Async</a:t>
            </a:r>
            <a:r>
              <a:rPr lang="en-US" sz="2400" dirty="0">
                <a:solidFill>
                  <a:schemeClr val="accent2"/>
                </a:solidFill>
              </a:rPr>
              <a:t> streams, indexers and ranges, and default interface member 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implementations require .NET Standard 2.1 platform dependency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Available on Xamarin, Unity &amp; Mono (but NOT </a:t>
            </a:r>
            <a:r>
              <a:rPr lang="en-US" sz="2400" dirty="0" err="1">
                <a:solidFill>
                  <a:schemeClr val="accent1"/>
                </a:solidFill>
              </a:rPr>
              <a:t>.net</a:t>
            </a:r>
            <a:r>
              <a:rPr lang="en-US" sz="2400" dirty="0">
                <a:solidFill>
                  <a:schemeClr val="accent1"/>
                </a:solidFill>
              </a:rPr>
              <a:t> 4.8)</a:t>
            </a:r>
          </a:p>
          <a:p>
            <a:endParaRPr lang="en-US" sz="2400" dirty="0"/>
          </a:p>
          <a:p>
            <a:r>
              <a:rPr lang="en-US" sz="2400" dirty="0"/>
              <a:t>Download Visual Studio @ </a:t>
            </a:r>
          </a:p>
          <a:p>
            <a:r>
              <a:rPr lang="en-US" sz="2400" dirty="0">
                <a:hlinkClick r:id="rId2"/>
              </a:rPr>
              <a:t>https://visualstudio.microsoft.com/downloads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Download SDK 3.0 @ 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https://dotnet.microsoft.com/download/dotnet-core/3.0</a:t>
            </a:r>
            <a:r>
              <a:rPr lang="en-US" sz="2400" dirty="0"/>
              <a:t> 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66893" y="3787851"/>
            <a:ext cx="3367559" cy="3367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569565" y="4778939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C#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7205-2988-C54E-B5A7-1DC59D3BF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845" y="1281864"/>
            <a:ext cx="2353481" cy="23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.net</a:t>
            </a:r>
            <a:r>
              <a:rPr lang="en-US" dirty="0"/>
              <a:t>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177980" cy="214212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/>
              <a:t>Download SDK 3.0</a:t>
            </a:r>
          </a:p>
          <a:p>
            <a:pPr marL="457200" indent="-457200">
              <a:buAutoNum type="arabicPeriod"/>
            </a:pPr>
            <a:r>
              <a:rPr lang="en-US" sz="2400" dirty="0"/>
              <a:t>Run Installer </a:t>
            </a:r>
          </a:p>
          <a:p>
            <a:pPr marL="457200" indent="-457200">
              <a:buAutoNum type="arabicPeriod"/>
            </a:pPr>
            <a:r>
              <a:rPr lang="en-US" sz="2400" dirty="0"/>
              <a:t>Open Command prompt</a:t>
            </a:r>
          </a:p>
          <a:p>
            <a:pPr marL="457200" indent="-457200">
              <a:buAutoNum type="arabicPeriod"/>
            </a:pPr>
            <a:r>
              <a:rPr lang="en-US" sz="2400" dirty="0"/>
              <a:t>Confirm install</a:t>
            </a:r>
          </a:p>
          <a:p>
            <a:pPr marL="457200" indent="-457200">
              <a:buAutoNum type="arabicPeriod"/>
            </a:pPr>
            <a:r>
              <a:rPr lang="en-US" sz="2400" dirty="0"/>
              <a:t>Enable in Visual 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EA37D-268E-FB45-A951-55D01872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685" y="901384"/>
            <a:ext cx="7245767" cy="307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2169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.net</a:t>
            </a:r>
            <a:r>
              <a:rPr lang="en-US" dirty="0"/>
              <a:t>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177980" cy="3028521"/>
          </a:xfrm>
        </p:spPr>
        <p:txBody>
          <a:bodyPr/>
          <a:lstStyle/>
          <a:p>
            <a:r>
              <a:rPr lang="en-US" sz="2400" dirty="0"/>
              <a:t>6. Enable .NET Core SDK Previews in Visual Studio</a:t>
            </a:r>
          </a:p>
          <a:p>
            <a:endParaRPr lang="en-US" sz="2400" dirty="0"/>
          </a:p>
          <a:p>
            <a:r>
              <a:rPr lang="en-US" sz="2400" dirty="0"/>
              <a:t>Tools -&gt; Options -&gt;</a:t>
            </a:r>
          </a:p>
          <a:p>
            <a:r>
              <a:rPr lang="en-US" sz="2400" dirty="0"/>
              <a:t>Projects and Solutions -&gt; .NET Core</a:t>
            </a:r>
          </a:p>
          <a:p>
            <a:r>
              <a:rPr lang="en-US" sz="2400" dirty="0"/>
              <a:t>Select the “Use previews of the</a:t>
            </a:r>
          </a:p>
          <a:p>
            <a:r>
              <a:rPr lang="en-US" sz="2400" dirty="0"/>
              <a:t>.NET Core DSK”</a:t>
            </a:r>
          </a:p>
          <a:p>
            <a:r>
              <a:rPr lang="en-US" sz="2400" dirty="0"/>
              <a:t>Click OK to complete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79C8E-512F-414B-AA4A-54675842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8" y="2311750"/>
            <a:ext cx="6021932" cy="41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882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.net</a:t>
            </a:r>
            <a:r>
              <a:rPr lang="en-US" dirty="0"/>
              <a:t> Core 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177980" cy="2142125"/>
          </a:xfrm>
        </p:spPr>
        <p:txBody>
          <a:bodyPr/>
          <a:lstStyle/>
          <a:p>
            <a:r>
              <a:rPr lang="en-US" sz="2400" dirty="0"/>
              <a:t>8. To enable new C# 8.0 language features, edit your project properties:</a:t>
            </a:r>
          </a:p>
          <a:p>
            <a:r>
              <a:rPr lang="en-US" sz="2400" dirty="0"/>
              <a:t>-&gt; Build</a:t>
            </a:r>
          </a:p>
          <a:p>
            <a:r>
              <a:rPr lang="en-US" sz="2400" dirty="0"/>
              <a:t>-&gt; Advanced</a:t>
            </a:r>
          </a:p>
          <a:p>
            <a:r>
              <a:rPr lang="en-US" sz="2400" dirty="0"/>
              <a:t>-&gt; Language version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144DC-03AF-DC43-BBA3-5856E552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0" y="1963695"/>
            <a:ext cx="7874760" cy="440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42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8 New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357A8-5BE6-43CB-A3DE-7A8612D04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 dirty="0"/>
              <a:t>Nullable reference types </a:t>
            </a:r>
          </a:p>
          <a:p>
            <a:r>
              <a:rPr lang="en-US" dirty="0" err="1"/>
              <a:t>Async</a:t>
            </a:r>
            <a:r>
              <a:rPr lang="en-US" dirty="0"/>
              <a:t> streams</a:t>
            </a:r>
          </a:p>
          <a:p>
            <a:r>
              <a:rPr lang="en-US" dirty="0"/>
              <a:t>Switch Expressions</a:t>
            </a:r>
          </a:p>
          <a:p>
            <a:r>
              <a:rPr lang="en-US" dirty="0"/>
              <a:t>Ranges and indices</a:t>
            </a:r>
          </a:p>
          <a:p>
            <a:r>
              <a:rPr lang="en-US" dirty="0"/>
              <a:t>Default implementation of </a:t>
            </a:r>
            <a:br>
              <a:rPr lang="en-US" dirty="0"/>
            </a:br>
            <a:r>
              <a:rPr lang="en-US" dirty="0"/>
              <a:t>      interface members</a:t>
            </a:r>
          </a:p>
          <a:p>
            <a:r>
              <a:rPr lang="en-US" dirty="0"/>
              <a:t>Recursive Patterns</a:t>
            </a:r>
          </a:p>
          <a:p>
            <a:r>
              <a:rPr lang="en-US" dirty="0"/>
              <a:t>Target-typed new expressions</a:t>
            </a:r>
          </a:p>
        </p:txBody>
      </p:sp>
      <p:pic>
        <p:nvPicPr>
          <p:cNvPr id="5" name="Graphic 4" descr="Hammer">
            <a:extLst>
              <a:ext uri="{FF2B5EF4-FFF2-40B4-BE49-F238E27FC236}">
                <a16:creationId xmlns:a16="http://schemas.microsoft.com/office/drawing/2014/main" id="{D5B57992-0FDF-4F2F-9E77-1BFE6C26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4147" y="3061327"/>
            <a:ext cx="6230981" cy="6230981"/>
          </a:xfrm>
          <a:prstGeom prst="rect">
            <a:avLst/>
          </a:prstGeom>
        </p:spPr>
      </p:pic>
      <p:pic>
        <p:nvPicPr>
          <p:cNvPr id="7" name="Graphic 6" descr="Wrench">
            <a:extLst>
              <a:ext uri="{FF2B5EF4-FFF2-40B4-BE49-F238E27FC236}">
                <a16:creationId xmlns:a16="http://schemas.microsoft.com/office/drawing/2014/main" id="{15EEA839-E5E7-450F-A24C-E5A074F0A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50431" y="1573975"/>
            <a:ext cx="4638425" cy="4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1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5666-ED46-45C2-929F-42FF1D4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537429"/>
            <a:ext cx="9144000" cy="1994392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Nullable reference types </a:t>
            </a:r>
            <a:br>
              <a:rPr lang="en-US" dirty="0"/>
            </a:br>
            <a:r>
              <a:rPr lang="en-US" dirty="0" err="1"/>
              <a:t>Async</a:t>
            </a:r>
            <a:r>
              <a:rPr lang="en-US" dirty="0"/>
              <a:t> streams </a:t>
            </a:r>
            <a:br>
              <a:rPr lang="en-US" dirty="0"/>
            </a:br>
            <a:r>
              <a:rPr lang="en-US" dirty="0"/>
              <a:t>Switch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C3FD-E714-4A00-848A-063FFA3969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Scott Dockendorf</a:t>
            </a:r>
          </a:p>
        </p:txBody>
      </p:sp>
    </p:spTree>
    <p:extLst>
      <p:ext uri="{BB962C8B-B14F-4D97-AF65-F5344CB8AC3E}">
        <p14:creationId xmlns:p14="http://schemas.microsoft.com/office/powerpoint/2010/main" val="5552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a full name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775C8-1338-AD40-81E3-E75B567E388E}"/>
              </a:ext>
            </a:extLst>
          </p:cNvPr>
          <p:cNvSpPr/>
          <p:nvPr/>
        </p:nvSpPr>
        <p:spPr>
          <a:xfrm>
            <a:off x="204716" y="1345738"/>
            <a:ext cx="11791666" cy="579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GetFullNameOldWay</a:t>
            </a:r>
            <a:r>
              <a:rPr lang="en-US" dirty="0">
                <a:latin typeface="Consolas" panose="020B0609020204030204" pitchFamily="49" charset="0"/>
              </a:rPr>
              <a:t>(Person p)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latin typeface="Consolas" panose="020B0609020204030204" pitchFamily="49" charset="0"/>
              </a:rPr>
              <a:t> result 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latin typeface="Consolas" panose="020B0609020204030204" pitchFamily="49" charset="0"/>
              </a:rPr>
              <a:t>.Empty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if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p.FirstName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 &amp;&amp; </a:t>
            </a:r>
            <a:r>
              <a:rPr lang="en-US" dirty="0" err="1">
                <a:latin typeface="Consolas" panose="020B0609020204030204" pitchFamily="49" charset="0"/>
              </a:rPr>
              <a:t>p.MiddleName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 &amp;&amp; </a:t>
            </a:r>
            <a:r>
              <a:rPr lang="en-US" dirty="0" err="1">
                <a:latin typeface="Consolas" panose="020B0609020204030204" pitchFamily="49" charset="0"/>
              </a:rPr>
              <a:t>p.LastName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latin typeface="Consolas" panose="020B0609020204030204" pitchFamily="49" charset="0"/>
              </a:rPr>
              <a:t>		result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</a:rPr>
              <a:t>p.FirstName</a:t>
            </a: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</a:rPr>
              <a:t>p.MiddleName</a:t>
            </a:r>
            <a:r>
              <a:rPr lang="en-US" dirty="0">
                <a:latin typeface="Consolas" panose="020B0609020204030204" pitchFamily="49" charset="0"/>
              </a:rPr>
              <a:t>[0]}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.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r>
              <a:rPr lang="en-US" dirty="0" err="1">
                <a:latin typeface="Consolas" panose="020B0609020204030204" pitchFamily="49" charset="0"/>
              </a:rPr>
              <a:t>p.LastName</a:t>
            </a:r>
            <a:r>
              <a:rPr lang="en-US" dirty="0"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p.FirstName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latin typeface="Consolas" panose="020B0609020204030204" pitchFamily="49" charset="0"/>
              </a:rPr>
              <a:t>.IsNullOrEmpty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p.MiddleName</a:t>
            </a:r>
            <a:r>
              <a:rPr lang="en-US" dirty="0">
                <a:latin typeface="Consolas" panose="020B0609020204030204" pitchFamily="49" charset="0"/>
              </a:rPr>
              <a:t>) &amp;&amp; </a:t>
            </a:r>
            <a:r>
              <a:rPr lang="en-US" dirty="0" err="1">
                <a:latin typeface="Consolas" panose="020B0609020204030204" pitchFamily="49" charset="0"/>
              </a:rPr>
              <a:t>p.LastName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result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p.FirstName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} {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p.LastName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 </a:t>
            </a:r>
            <a:r>
              <a:rPr lang="en-US" dirty="0" err="1">
                <a:latin typeface="Consolas" panose="020B0609020204030204" pitchFamily="49" charset="0"/>
              </a:rPr>
              <a:t>p.FirstName</a:t>
            </a:r>
            <a:r>
              <a:rPr lang="en-US" dirty="0">
                <a:latin typeface="Consolas" panose="020B0609020204030204" pitchFamily="49" charset="0"/>
              </a:rPr>
              <a:t> !=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latin typeface="Consolas" panose="020B0609020204030204" pitchFamily="49" charset="0"/>
              </a:rPr>
              <a:t>.IsNullOrEmpty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p.MiddleName</a:t>
            </a:r>
            <a:r>
              <a:rPr lang="en-US" dirty="0">
                <a:latin typeface="Consolas" panose="020B0609020204030204" pitchFamily="49" charset="0"/>
              </a:rPr>
              <a:t>) &amp;&amp;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 err="1">
                <a:latin typeface="Consolas" panose="020B0609020204030204" pitchFamily="49" charset="0"/>
              </a:rPr>
              <a:t>.IsNullOrEmpty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p.LastName</a:t>
            </a:r>
            <a:r>
              <a:rPr lang="en-US" dirty="0">
                <a:latin typeface="Consolas" panose="020B0609020204030204" pitchFamily="49" charset="0"/>
              </a:rPr>
              <a:t> ))</a:t>
            </a:r>
          </a:p>
          <a:p>
            <a:r>
              <a:rPr lang="en-US" dirty="0">
                <a:latin typeface="Consolas" panose="020B0609020204030204" pitchFamily="49" charset="0"/>
              </a:rPr>
              <a:t>	{</a:t>
            </a:r>
          </a:p>
          <a:p>
            <a:r>
              <a:rPr lang="en-US" dirty="0">
                <a:latin typeface="Consolas" panose="020B0609020204030204" pitchFamily="49" charset="0"/>
              </a:rPr>
              <a:t>		result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$"{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p.FirstName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}"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 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 result;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138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dcf5ddc1-fb1d-440f-849a-6450bddbaed7"/>
    <ds:schemaRef ds:uri="http://purl.org/dc/elements/1.1/"/>
    <ds:schemaRef ds:uri="965de625-df5b-42e9-a277-2113da4f1195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9755</TotalTime>
  <Words>466</Words>
  <Application>Microsoft Macintosh PowerPoint</Application>
  <PresentationFormat>Widescreen</PresentationFormat>
  <Paragraphs>142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What’s New in C# 8.0</vt:lpstr>
      <vt:lpstr>Agenda</vt:lpstr>
      <vt:lpstr>C# 8.0 Availability</vt:lpstr>
      <vt:lpstr>Installing .net Core 3.0</vt:lpstr>
      <vt:lpstr>Installing .net Core 3.0</vt:lpstr>
      <vt:lpstr>Installing .net Core 3.0</vt:lpstr>
      <vt:lpstr>C# 8 New Features</vt:lpstr>
      <vt:lpstr>DEMO: Nullable reference types  Async streams  Switch Expressions</vt:lpstr>
      <vt:lpstr>Returning a full name today</vt:lpstr>
      <vt:lpstr>Returning a full name today – via Ternary operators</vt:lpstr>
      <vt:lpstr>New 8.0 Feature: Recursive Patterns (w/Tuple Patterns)</vt:lpstr>
      <vt:lpstr>New 8.0 Feature: Switch Expressions</vt:lpstr>
      <vt:lpstr>New 8.0 Syntax “Sugar”: Implicitedly-typed New Expressions</vt:lpstr>
      <vt:lpstr>Get started with .NET Core &amp; Visual Studio 2019 today!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Scott Dockendorf</cp:lastModifiedBy>
  <cp:revision>18</cp:revision>
  <dcterms:created xsi:type="dcterms:W3CDTF">2019-03-27T22:04:00Z</dcterms:created>
  <dcterms:modified xsi:type="dcterms:W3CDTF">2019-05-09T09:44:32Z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